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700"/>
  </p:normalViewPr>
  <p:slideViewPr>
    <p:cSldViewPr snapToGrid="0">
      <p:cViewPr varScale="1">
        <p:scale>
          <a:sx n="118" d="100"/>
          <a:sy n="118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40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9568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34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301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86469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7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857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54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08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0517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7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6044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3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65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3174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29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2241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8D37C1-979D-F94A-B1A8-E783FFF29B1C}" type="datetimeFigureOut">
              <a:rPr lang="en-ES" smtClean="0"/>
              <a:t>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26308C-E9E8-3C41-9163-B3D6BB3EE3F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2577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CC74B-9264-491A-863F-C4BB37CA2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D4541F-8990-F9BD-AA4A-7DA0F126D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770" y="1041401"/>
            <a:ext cx="4538526" cy="23452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ES" sz="4200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VioData</a:t>
            </a:r>
            <a:br>
              <a:rPr lang="en-ES" sz="42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ES" sz="4200" dirty="0">
                <a:latin typeface="Aharoni" panose="02010803020104030203" pitchFamily="2" charset="-79"/>
                <a:cs typeface="Aharoni" panose="02010803020104030203" pitchFamily="2" charset="-79"/>
              </a:rPr>
              <a:t>Violencia de Género en Datos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0924C-2D1E-8813-DACC-9A87694D5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045" y="4321629"/>
            <a:ext cx="4513252" cy="1269430"/>
          </a:xfrm>
        </p:spPr>
        <p:txBody>
          <a:bodyPr>
            <a:normAutofit/>
          </a:bodyPr>
          <a:lstStyle/>
          <a:p>
            <a:r>
              <a:rPr lang="en-ES" dirty="0">
                <a:latin typeface="Aharoni" panose="02010803020104030203" pitchFamily="2" charset="-79"/>
                <a:cs typeface="Aharoni" panose="02010803020104030203" pitchFamily="2" charset="-79"/>
              </a:rPr>
              <a:t>Noelia Rosón Martín</a:t>
            </a:r>
          </a:p>
          <a:p>
            <a:r>
              <a:rPr lang="en-ES" sz="1800" dirty="0">
                <a:latin typeface="Aharoni" panose="02010803020104030203" pitchFamily="2" charset="-79"/>
                <a:cs typeface="Aharoni" panose="02010803020104030203" pitchFamily="2" charset="-79"/>
              </a:rPr>
              <a:t>Proyecto Final Bootcamp Análisis de Datos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FDD84-DF8E-4A11-A99D-A1BA5845B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fist&#10;&#10;Description automatically generated">
            <a:extLst>
              <a:ext uri="{FF2B5EF4-FFF2-40B4-BE49-F238E27FC236}">
                <a16:creationId xmlns:a16="http://schemas.microsoft.com/office/drawing/2014/main" id="{F34D2DC0-2643-E3D3-9CB2-7971135F6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683" y="1566843"/>
            <a:ext cx="4348925" cy="354550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09CEAD-DD30-4A84-8D22-B65268040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61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oData_video">
            <a:hlinkClick r:id="" action="ppaction://media"/>
            <a:extLst>
              <a:ext uri="{FF2B5EF4-FFF2-40B4-BE49-F238E27FC236}">
                <a16:creationId xmlns:a16="http://schemas.microsoft.com/office/drawing/2014/main" id="{7C37C602-FDA6-FB0D-7AE9-43D79CCB08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0"/>
            <a:ext cx="12192000" cy="68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{3C28C742-4258-2842-8E9F-39B468BE18CB}tf10001064</Template>
  <TotalTime>9</TotalTime>
  <Words>16</Words>
  <Application>Microsoft Macintosh PowerPoint</Application>
  <PresentationFormat>Widescreen</PresentationFormat>
  <Paragraphs>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Aharoni</vt:lpstr>
      <vt:lpstr>Arial</vt:lpstr>
      <vt:lpstr>Garamond</vt:lpstr>
      <vt:lpstr>Organic</vt:lpstr>
      <vt:lpstr>VioData Violencia de Género en Datos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VioData Violencia de Género en Datos</dc:title>
  <dc:creator>Noelia Rosón Martín</dc:creator>
  <cp:lastModifiedBy>Noelia Rosón Martín</cp:lastModifiedBy>
  <cp:revision>1</cp:revision>
  <dcterms:created xsi:type="dcterms:W3CDTF">2023-12-07T21:26:59Z</dcterms:created>
  <dcterms:modified xsi:type="dcterms:W3CDTF">2023-12-07T21:36:25Z</dcterms:modified>
</cp:coreProperties>
</file>